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7" r:id="rId3"/>
    <p:sldId id="258" r:id="rId4"/>
    <p:sldId id="259" r:id="rId5"/>
    <p:sldId id="260" r:id="rId6"/>
    <p:sldId id="261" r:id="rId7"/>
    <p:sldId id="265" r:id="rId8"/>
    <p:sldId id="262" r:id="rId9"/>
    <p:sldId id="263"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3" d="100"/>
          <a:sy n="63" d="100"/>
        </p:scale>
        <p:origin x="-1380"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0758FC2B-F274-4B2F-BACC-FFA355807928}" type="datetimeFigureOut">
              <a:rPr lang="en-US" smtClean="0"/>
              <a:pPr/>
              <a:t>2/25/2011</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65789C41-7CFF-4254-A365-E632D4264713}"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758FC2B-F274-4B2F-BACC-FFA355807928}" type="datetimeFigureOut">
              <a:rPr lang="en-US" smtClean="0"/>
              <a:pPr/>
              <a:t>2/25/2011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789C41-7CFF-4254-A365-E632D426471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758FC2B-F274-4B2F-BACC-FFA355807928}" type="datetimeFigureOut">
              <a:rPr lang="en-US" smtClean="0"/>
              <a:pPr/>
              <a:t>2/25/2011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789C41-7CFF-4254-A365-E632D426471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758FC2B-F274-4B2F-BACC-FFA355807928}" type="datetimeFigureOut">
              <a:rPr lang="en-US" smtClean="0"/>
              <a:pPr/>
              <a:t>2/25/2011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789C41-7CFF-4254-A365-E632D426471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758FC2B-F274-4B2F-BACC-FFA355807928}" type="datetimeFigureOut">
              <a:rPr lang="en-US" smtClean="0"/>
              <a:pPr/>
              <a:t>2/25/2011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65789C41-7CFF-4254-A365-E632D426471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758FC2B-F274-4B2F-BACC-FFA355807928}" type="datetimeFigureOut">
              <a:rPr lang="en-US" smtClean="0"/>
              <a:pPr/>
              <a:t>2/25/2011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789C41-7CFF-4254-A365-E632D426471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758FC2B-F274-4B2F-BACC-FFA355807928}" type="datetimeFigureOut">
              <a:rPr lang="en-US" smtClean="0"/>
              <a:pPr/>
              <a:t>2/25/2011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789C41-7CFF-4254-A365-E632D426471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758FC2B-F274-4B2F-BACC-FFA355807928}" type="datetimeFigureOut">
              <a:rPr lang="en-US" smtClean="0"/>
              <a:pPr/>
              <a:t>2/25/2011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789C41-7CFF-4254-A365-E632D426471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58FC2B-F274-4B2F-BACC-FFA355807928}" type="datetimeFigureOut">
              <a:rPr lang="en-US" smtClean="0"/>
              <a:pPr/>
              <a:t>2/25/2011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789C41-7CFF-4254-A365-E632D426471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758FC2B-F274-4B2F-BACC-FFA355807928}" type="datetimeFigureOut">
              <a:rPr lang="en-US" smtClean="0"/>
              <a:pPr/>
              <a:t>2/25/2011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789C41-7CFF-4254-A365-E632D426471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758FC2B-F274-4B2F-BACC-FFA355807928}" type="datetimeFigureOut">
              <a:rPr lang="en-US" smtClean="0"/>
              <a:pPr/>
              <a:t>2/25/2011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789C41-7CFF-4254-A365-E632D426471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0758FC2B-F274-4B2F-BACC-FFA355807928}" type="datetimeFigureOut">
              <a:rPr lang="en-US" smtClean="0"/>
              <a:pPr/>
              <a:t>2/25/2011</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65789C41-7CFF-4254-A365-E632D4264713}"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914400"/>
            <a:ext cx="7772400" cy="1470025"/>
          </a:xfrm>
        </p:spPr>
        <p:txBody>
          <a:bodyPr/>
          <a:lstStyle/>
          <a:p>
            <a:r>
              <a:rPr lang="en-US" dirty="0" smtClean="0"/>
              <a:t>Key to the DNR map</a:t>
            </a:r>
            <a:endParaRPr lang="en-US" dirty="0"/>
          </a:p>
        </p:txBody>
      </p:sp>
      <p:sp>
        <p:nvSpPr>
          <p:cNvPr id="3" name="Subtitle 2"/>
          <p:cNvSpPr>
            <a:spLocks noGrp="1"/>
          </p:cNvSpPr>
          <p:nvPr>
            <p:ph type="subTitle" idx="1"/>
          </p:nvPr>
        </p:nvSpPr>
        <p:spPr/>
        <p:txBody>
          <a:bodyPr/>
          <a:lstStyle/>
          <a:p>
            <a:r>
              <a:rPr lang="en-US" dirty="0" smtClean="0"/>
              <a:t>By Leslie Ellis</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Remember what it looks like?</a:t>
            </a:r>
            <a:endParaRPr lang="en-US" dirty="0"/>
          </a:p>
        </p:txBody>
      </p:sp>
      <p:pic>
        <p:nvPicPr>
          <p:cNvPr id="1026" name="Picture 2"/>
          <p:cNvPicPr>
            <a:picLocks noChangeAspect="1" noChangeArrowheads="1"/>
          </p:cNvPicPr>
          <p:nvPr/>
        </p:nvPicPr>
        <p:blipFill>
          <a:blip r:embed="rId2"/>
          <a:srcRect/>
          <a:stretch>
            <a:fillRect/>
          </a:stretch>
        </p:blipFill>
        <p:spPr bwMode="auto">
          <a:xfrm>
            <a:off x="2133600" y="1370474"/>
            <a:ext cx="4648200" cy="5335125"/>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Light Brown</a:t>
            </a:r>
            <a:endParaRPr lang="en-US" dirty="0"/>
          </a:p>
        </p:txBody>
      </p:sp>
      <p:sp>
        <p:nvSpPr>
          <p:cNvPr id="3" name="Content Placeholder 2"/>
          <p:cNvSpPr>
            <a:spLocks noGrp="1"/>
          </p:cNvSpPr>
          <p:nvPr>
            <p:ph idx="1"/>
          </p:nvPr>
        </p:nvSpPr>
        <p:spPr/>
        <p:txBody>
          <a:bodyPr/>
          <a:lstStyle/>
          <a:p>
            <a:r>
              <a:rPr lang="en-US" dirty="0" smtClean="0"/>
              <a:t>~On the map, the light brown signifies the </a:t>
            </a:r>
            <a:r>
              <a:rPr lang="en-US" cap="all" dirty="0" smtClean="0"/>
              <a:t>ọ</a:t>
            </a:r>
            <a:r>
              <a:rPr lang="en-US" dirty="0" smtClean="0"/>
              <a:t>rhorhorho Desert. This desert is pretty big and is home to the next major spot on the map. </a:t>
            </a:r>
            <a:endParaRPr lang="en-US" dirty="0"/>
          </a:p>
        </p:txBody>
      </p:sp>
      <p:pic>
        <p:nvPicPr>
          <p:cNvPr id="3074" name="Picture 2" descr="http://climatechange.thinkaboutit.eu/scripts/tinymce/jscripts/tiny_mce/plugins/imagemanager/files/Kremlik/desert.jpg"/>
          <p:cNvPicPr>
            <a:picLocks noChangeAspect="1" noChangeArrowheads="1"/>
          </p:cNvPicPr>
          <p:nvPr/>
        </p:nvPicPr>
        <p:blipFill>
          <a:blip r:embed="rId2"/>
          <a:srcRect/>
          <a:stretch>
            <a:fillRect/>
          </a:stretch>
        </p:blipFill>
        <p:spPr bwMode="auto">
          <a:xfrm>
            <a:off x="2057400" y="3141306"/>
            <a:ext cx="4800600" cy="3602334"/>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Orange Square</a:t>
            </a:r>
            <a:endParaRPr lang="en-US" dirty="0"/>
          </a:p>
        </p:txBody>
      </p:sp>
      <p:sp>
        <p:nvSpPr>
          <p:cNvPr id="3" name="Content Placeholder 2"/>
          <p:cNvSpPr>
            <a:spLocks noGrp="1"/>
          </p:cNvSpPr>
          <p:nvPr>
            <p:ph idx="1"/>
          </p:nvPr>
        </p:nvSpPr>
        <p:spPr/>
        <p:txBody>
          <a:bodyPr/>
          <a:lstStyle/>
          <a:p>
            <a:r>
              <a:rPr lang="en-US" dirty="0" smtClean="0"/>
              <a:t>~On the map, the orange square signifies the capital city of DNR: Delta city! Delta City is the largest, most technologically advanced city in all of the Delta National Republic.</a:t>
            </a:r>
            <a:endParaRPr lang="en-US" dirty="0"/>
          </a:p>
        </p:txBody>
      </p:sp>
      <p:pic>
        <p:nvPicPr>
          <p:cNvPr id="2050" name="Picture 2" descr="http://www.realtyna.com/dubai_real_estate/images/dubai-future-projects/full/dubai-towers.jpg"/>
          <p:cNvPicPr>
            <a:picLocks noChangeAspect="1" noChangeArrowheads="1"/>
          </p:cNvPicPr>
          <p:nvPr/>
        </p:nvPicPr>
        <p:blipFill>
          <a:blip r:embed="rId2"/>
          <a:srcRect/>
          <a:stretch>
            <a:fillRect/>
          </a:stretch>
        </p:blipFill>
        <p:spPr bwMode="auto">
          <a:xfrm>
            <a:off x="5867400" y="3505200"/>
            <a:ext cx="2418314" cy="3124200"/>
          </a:xfrm>
          <a:prstGeom prst="rect">
            <a:avLst/>
          </a:prstGeom>
          <a:noFill/>
        </p:spPr>
      </p:pic>
      <p:pic>
        <p:nvPicPr>
          <p:cNvPr id="2052" name="Picture 4" descr="http://www.luxurylaunches.com/entry_images/0907/20/Burj_Dubai.jpg"/>
          <p:cNvPicPr>
            <a:picLocks noChangeAspect="1" noChangeArrowheads="1"/>
          </p:cNvPicPr>
          <p:nvPr/>
        </p:nvPicPr>
        <p:blipFill>
          <a:blip r:embed="rId3"/>
          <a:srcRect/>
          <a:stretch>
            <a:fillRect/>
          </a:stretch>
        </p:blipFill>
        <p:spPr bwMode="auto">
          <a:xfrm>
            <a:off x="304800" y="3398012"/>
            <a:ext cx="3733800" cy="3459988"/>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Light Blue Lines</a:t>
            </a:r>
            <a:endParaRPr lang="en-US" dirty="0"/>
          </a:p>
        </p:txBody>
      </p:sp>
      <p:sp>
        <p:nvSpPr>
          <p:cNvPr id="3" name="Content Placeholder 2"/>
          <p:cNvSpPr>
            <a:spLocks noGrp="1"/>
          </p:cNvSpPr>
          <p:nvPr>
            <p:ph idx="1"/>
          </p:nvPr>
        </p:nvSpPr>
        <p:spPr/>
        <p:txBody>
          <a:bodyPr/>
          <a:lstStyle/>
          <a:p>
            <a:r>
              <a:rPr lang="en-US" dirty="0" smtClean="0"/>
              <a:t>~On the map, the light blue lines represent the large delta in DNR. </a:t>
            </a:r>
            <a:r>
              <a:rPr lang="en-US" i="1" dirty="0" smtClean="0"/>
              <a:t>Delta</a:t>
            </a:r>
            <a:r>
              <a:rPr lang="en-US" dirty="0" smtClean="0"/>
              <a:t> National Republic gets its name from the many </a:t>
            </a:r>
            <a:r>
              <a:rPr lang="en-US" i="1" dirty="0" smtClean="0"/>
              <a:t>deltas</a:t>
            </a:r>
            <a:r>
              <a:rPr lang="en-US" dirty="0" smtClean="0"/>
              <a:t> on the island. The delta leads out to the ocean.</a:t>
            </a:r>
            <a:endParaRPr lang="en-US" dirty="0"/>
          </a:p>
        </p:txBody>
      </p:sp>
      <p:pic>
        <p:nvPicPr>
          <p:cNvPr id="17412" name="Picture 4" descr="http://farm3.static.flickr.com/2117/2279411722_17c2675fb1.jpg"/>
          <p:cNvPicPr>
            <a:picLocks noChangeAspect="1" noChangeArrowheads="1"/>
          </p:cNvPicPr>
          <p:nvPr/>
        </p:nvPicPr>
        <p:blipFill>
          <a:blip r:embed="rId2"/>
          <a:srcRect/>
          <a:stretch>
            <a:fillRect/>
          </a:stretch>
        </p:blipFill>
        <p:spPr bwMode="auto">
          <a:xfrm>
            <a:off x="2819400" y="3429000"/>
            <a:ext cx="3200400" cy="3200401"/>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Light Green Squares</a:t>
            </a:r>
            <a:endParaRPr lang="en-US" dirty="0"/>
          </a:p>
        </p:txBody>
      </p:sp>
      <p:sp>
        <p:nvSpPr>
          <p:cNvPr id="3" name="Content Placeholder 2"/>
          <p:cNvSpPr>
            <a:spLocks noGrp="1"/>
          </p:cNvSpPr>
          <p:nvPr>
            <p:ph idx="1"/>
          </p:nvPr>
        </p:nvSpPr>
        <p:spPr/>
        <p:txBody>
          <a:bodyPr>
            <a:normAutofit/>
          </a:bodyPr>
          <a:lstStyle/>
          <a:p>
            <a:r>
              <a:rPr lang="en-US" sz="2000" dirty="0" smtClean="0"/>
              <a:t>~On the map the light green squares are a cluster of small villages that make up a city. Its pretty hard to see these squares on the map because they are so small. This ‘city’ is the oldest in DNR and the birth of civilization for DNR originated here. Apparently the city is so old, it has no official name, but it is referred to as “urhié” which means river.</a:t>
            </a:r>
            <a:endParaRPr lang="en-US" sz="2000" dirty="0"/>
          </a:p>
        </p:txBody>
      </p:sp>
      <p:pic>
        <p:nvPicPr>
          <p:cNvPr id="18434" name="Picture 2" descr="http://www.fourmilab.ch/etexts/www/how/poa/figures/poa3.jpg"/>
          <p:cNvPicPr>
            <a:picLocks noChangeAspect="1" noChangeArrowheads="1"/>
          </p:cNvPicPr>
          <p:nvPr/>
        </p:nvPicPr>
        <p:blipFill>
          <a:blip r:embed="rId2"/>
          <a:srcRect/>
          <a:stretch>
            <a:fillRect/>
          </a:stretch>
        </p:blipFill>
        <p:spPr bwMode="auto">
          <a:xfrm>
            <a:off x="4038600" y="3352800"/>
            <a:ext cx="2404843" cy="327660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Dark Green </a:t>
            </a:r>
            <a:r>
              <a:rPr lang="en-US" dirty="0" err="1" smtClean="0"/>
              <a:t>Sqaures</a:t>
            </a:r>
            <a:endParaRPr lang="en-US" dirty="0"/>
          </a:p>
        </p:txBody>
      </p:sp>
      <p:sp>
        <p:nvSpPr>
          <p:cNvPr id="3" name="Content Placeholder 2"/>
          <p:cNvSpPr>
            <a:spLocks noGrp="1"/>
          </p:cNvSpPr>
          <p:nvPr>
            <p:ph idx="1"/>
          </p:nvPr>
        </p:nvSpPr>
        <p:spPr/>
        <p:txBody>
          <a:bodyPr>
            <a:normAutofit/>
          </a:bodyPr>
          <a:lstStyle/>
          <a:p>
            <a:r>
              <a:rPr lang="en-US" sz="2400" dirty="0" smtClean="0"/>
              <a:t>~It’s pretty hard to see, but if you look around the light blue lines of the delta you will see dark green squares. These squares represent the forests on mangrove trees known as the Mangrove Jungle. The Mangrove Jungle is home to many forms of life. </a:t>
            </a:r>
            <a:endParaRPr lang="en-US" sz="2400" dirty="0"/>
          </a:p>
        </p:txBody>
      </p:sp>
      <p:pic>
        <p:nvPicPr>
          <p:cNvPr id="21506" name="Picture 2" descr="http://3.bp.blogspot.com/_OLObO-gF2x4/SMORf8By9UI/AAAAAAAADHc/7aXXzJDhcdE/s400/daintree+mangrove+trees.JPG"/>
          <p:cNvPicPr>
            <a:picLocks noChangeAspect="1" noChangeArrowheads="1"/>
          </p:cNvPicPr>
          <p:nvPr/>
        </p:nvPicPr>
        <p:blipFill>
          <a:blip r:embed="rId2"/>
          <a:srcRect/>
          <a:stretch>
            <a:fillRect/>
          </a:stretch>
        </p:blipFill>
        <p:spPr bwMode="auto">
          <a:xfrm>
            <a:off x="2819400" y="3733800"/>
            <a:ext cx="3810000" cy="285750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Grey Triangles</a:t>
            </a:r>
            <a:endParaRPr lang="en-US" dirty="0"/>
          </a:p>
        </p:txBody>
      </p:sp>
      <p:sp>
        <p:nvSpPr>
          <p:cNvPr id="3" name="Content Placeholder 2"/>
          <p:cNvSpPr>
            <a:spLocks noGrp="1"/>
          </p:cNvSpPr>
          <p:nvPr>
            <p:ph idx="1"/>
          </p:nvPr>
        </p:nvSpPr>
        <p:spPr/>
        <p:txBody>
          <a:bodyPr/>
          <a:lstStyle/>
          <a:p>
            <a:r>
              <a:rPr lang="en-US" dirty="0" smtClean="0"/>
              <a:t>~On the map, the grey triangles represent the mountains on the island, where all the mining for lapis lazuli takes place. </a:t>
            </a:r>
            <a:endParaRPr lang="en-US" dirty="0"/>
          </a:p>
        </p:txBody>
      </p:sp>
      <p:pic>
        <p:nvPicPr>
          <p:cNvPr id="19458" name="Picture 2" descr="http://www.desktoprating.com/wallpapers/landscape-wallpapers-pictures/amazing-green-mountains-with-trees-lanscape-wallpaper.jpg"/>
          <p:cNvPicPr>
            <a:picLocks noChangeAspect="1" noChangeArrowheads="1"/>
          </p:cNvPicPr>
          <p:nvPr/>
        </p:nvPicPr>
        <p:blipFill>
          <a:blip r:embed="rId2"/>
          <a:srcRect/>
          <a:stretch>
            <a:fillRect/>
          </a:stretch>
        </p:blipFill>
        <p:spPr bwMode="auto">
          <a:xfrm>
            <a:off x="533400" y="3505200"/>
            <a:ext cx="3784813" cy="2840096"/>
          </a:xfrm>
          <a:prstGeom prst="rect">
            <a:avLst/>
          </a:prstGeom>
          <a:noFill/>
        </p:spPr>
      </p:pic>
      <p:pic>
        <p:nvPicPr>
          <p:cNvPr id="19460" name="Picture 4" descr="http://www.exchange3d.com/images/uploads/aff1441/TEMP3/minecart.jpg"/>
          <p:cNvPicPr>
            <a:picLocks noChangeAspect="1" noChangeArrowheads="1"/>
          </p:cNvPicPr>
          <p:nvPr/>
        </p:nvPicPr>
        <p:blipFill>
          <a:blip r:embed="rId3"/>
          <a:srcRect/>
          <a:stretch>
            <a:fillRect/>
          </a:stretch>
        </p:blipFill>
        <p:spPr bwMode="auto">
          <a:xfrm>
            <a:off x="5486400" y="3352800"/>
            <a:ext cx="2895600" cy="28956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Dark Blue Squares</a:t>
            </a:r>
            <a:endParaRPr lang="en-US" dirty="0"/>
          </a:p>
        </p:txBody>
      </p:sp>
      <p:sp>
        <p:nvSpPr>
          <p:cNvPr id="3" name="Content Placeholder 2"/>
          <p:cNvSpPr>
            <a:spLocks noGrp="1"/>
          </p:cNvSpPr>
          <p:nvPr>
            <p:ph idx="1"/>
          </p:nvPr>
        </p:nvSpPr>
        <p:spPr/>
        <p:txBody>
          <a:bodyPr>
            <a:normAutofit/>
          </a:bodyPr>
          <a:lstStyle/>
          <a:p>
            <a:r>
              <a:rPr lang="en-US" sz="2000" dirty="0" smtClean="0"/>
              <a:t>~If you look very closely at the grey mountains you’ll notice some dark blue squares. These squares are a group of small mountain villages that form the city of Lazuli. Lazuli is a small, old city like urhié and it supports the country with its revenue from lapis lazuli.  </a:t>
            </a:r>
            <a:endParaRPr lang="en-US" sz="2000" dirty="0"/>
          </a:p>
        </p:txBody>
      </p:sp>
      <p:pic>
        <p:nvPicPr>
          <p:cNvPr id="1026" name="Picture 2" descr="http://cache.virtualtourist.com/2969643-Gourdon_village_on_a_mountain-Gourdon.jpg"/>
          <p:cNvPicPr>
            <a:picLocks noChangeAspect="1" noChangeArrowheads="1"/>
          </p:cNvPicPr>
          <p:nvPr/>
        </p:nvPicPr>
        <p:blipFill>
          <a:blip r:embed="rId2"/>
          <a:srcRect/>
          <a:stretch>
            <a:fillRect/>
          </a:stretch>
        </p:blipFill>
        <p:spPr bwMode="auto">
          <a:xfrm>
            <a:off x="2209800" y="3048000"/>
            <a:ext cx="4571999" cy="3429000"/>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74</TotalTime>
  <Words>347</Words>
  <Application>Microsoft Office PowerPoint</Application>
  <PresentationFormat>On-screen Show (4:3)</PresentationFormat>
  <Paragraphs>17</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Apex</vt:lpstr>
      <vt:lpstr>Key to the DNR map</vt:lpstr>
      <vt:lpstr>Remember what it looks like?</vt:lpstr>
      <vt:lpstr>Light Brown</vt:lpstr>
      <vt:lpstr>Orange Square</vt:lpstr>
      <vt:lpstr>Light Blue Lines</vt:lpstr>
      <vt:lpstr>Light Green Squares</vt:lpstr>
      <vt:lpstr>Dark Green Sqaures</vt:lpstr>
      <vt:lpstr>Grey Triangles</vt:lpstr>
      <vt:lpstr>Dark Blue Squares</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to the DNR map</dc:title>
  <dc:creator>Kids</dc:creator>
  <cp:lastModifiedBy>Kids</cp:lastModifiedBy>
  <cp:revision>2</cp:revision>
  <dcterms:created xsi:type="dcterms:W3CDTF">2011-02-25T03:28:54Z</dcterms:created>
  <dcterms:modified xsi:type="dcterms:W3CDTF">2011-02-25T16:11:14Z</dcterms:modified>
</cp:coreProperties>
</file>